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6395" autoAdjust="0"/>
  </p:normalViewPr>
  <p:slideViewPr>
    <p:cSldViewPr showGuides="1">
      <p:cViewPr>
        <p:scale>
          <a:sx n="100" d="100"/>
          <a:sy n="100" d="100"/>
        </p:scale>
        <p:origin x="144" y="4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91000" y="5698189"/>
            <a:ext cx="5947382" cy="374236"/>
          </a:xfrm>
        </p:spPr>
        <p:txBody>
          <a:bodyPr>
            <a:noAutofit/>
          </a:bodyPr>
          <a:lstStyle/>
          <a:p>
            <a:r>
              <a:rPr lang="bg-BG" sz="1500" dirty="0"/>
              <a:t>Курс </a:t>
            </a:r>
            <a:r>
              <a:rPr lang="bg-BG" sz="1500" dirty="0" smtClean="0"/>
              <a:t>„</a:t>
            </a:r>
            <a:r>
              <a:rPr lang="ru-RU" sz="1500" dirty="0"/>
              <a:t>Създаване на презентация и форматиране на графични обекти</a:t>
            </a:r>
            <a:r>
              <a:rPr lang="bg-BG" sz="1500" dirty="0" smtClean="0"/>
              <a:t>"</a:t>
            </a:r>
            <a:endParaRPr lang="en-US" sz="15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Работна група "Образование по програмиране и ИТ"</a:t>
            </a:r>
          </a:p>
          <a:p>
            <a:r>
              <a:rPr lang="bg-BG" dirty="0"/>
              <a:t>Свободно учебно съдържание за учители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bg-BG"/>
              <a:t>Свободни учебни ресурси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 fontScale="92500" lnSpcReduction="20000"/>
          </a:bodyPr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Първи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Заглавие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pPr lvl="1"/>
            <a:r>
              <a:rPr lang="bg-BG" b="1" dirty="0" smtClean="0"/>
              <a:t>Кратко</a:t>
            </a:r>
            <a:r>
              <a:rPr lang="bg-BG" dirty="0" smtClean="0"/>
              <a:t> и </a:t>
            </a:r>
            <a:r>
              <a:rPr lang="bg-BG" b="1" dirty="0" smtClean="0"/>
              <a:t>ясно</a:t>
            </a:r>
            <a:r>
              <a:rPr lang="bg-BG" dirty="0" smtClean="0"/>
              <a:t> без използване на съкращения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Втори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Съдържание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Информация</a:t>
            </a:r>
            <a:r>
              <a:rPr lang="bg-BG" dirty="0" smtClean="0"/>
              <a:t> по темата</a:t>
            </a:r>
          </a:p>
          <a:p>
            <a:pPr lvl="1"/>
            <a:r>
              <a:rPr lang="bg-BG" dirty="0" smtClean="0"/>
              <a:t>Използват се </a:t>
            </a:r>
            <a:r>
              <a:rPr lang="bg-BG" b="1" dirty="0" smtClean="0"/>
              <a:t>графични обекти</a:t>
            </a:r>
            <a:r>
              <a:rPr lang="bg-BG" dirty="0" smtClean="0"/>
              <a:t>, за да пояснят текста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Последен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Обобщение</a:t>
            </a:r>
            <a:r>
              <a:rPr lang="bg-BG" dirty="0" smtClean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</a:t>
            </a:r>
            <a:r>
              <a:rPr lang="bg-BG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презентация в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-1732" y="1097709"/>
            <a:ext cx="12193731" cy="579629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Дизайн</a:t>
            </a:r>
            <a:r>
              <a:rPr lang="bg-BG" dirty="0" smtClean="0"/>
              <a:t> – </a:t>
            </a:r>
            <a:r>
              <a:rPr lang="bg-BG" b="1" dirty="0" smtClean="0"/>
              <a:t>съчетанието</a:t>
            </a:r>
            <a:r>
              <a:rPr lang="bg-BG" dirty="0" smtClean="0"/>
              <a:t> и </a:t>
            </a:r>
            <a:r>
              <a:rPr lang="bg-BG" b="1" dirty="0" smtClean="0"/>
              <a:t>оформянето</a:t>
            </a:r>
            <a:r>
              <a:rPr lang="bg-BG" dirty="0" smtClean="0"/>
              <a:t> на елементи в слайдовете на презентация</a:t>
            </a:r>
          </a:p>
          <a:p>
            <a:pPr lvl="1"/>
            <a:r>
              <a:rPr lang="bg-BG" dirty="0" smtClean="0"/>
              <a:t>Определя се от </a:t>
            </a:r>
            <a:r>
              <a:rPr lang="bg-BG" b="1" dirty="0" smtClean="0"/>
              <a:t>темата</a:t>
            </a:r>
            <a:r>
              <a:rPr lang="bg-BG" dirty="0" smtClean="0"/>
              <a:t> и </a:t>
            </a:r>
            <a:r>
              <a:rPr lang="bg-BG" b="1" dirty="0" smtClean="0"/>
              <a:t>целта</a:t>
            </a:r>
            <a:r>
              <a:rPr lang="bg-BG" dirty="0" smtClean="0"/>
              <a:t> на презентацията</a:t>
            </a:r>
          </a:p>
          <a:p>
            <a:r>
              <a:rPr lang="bg-BG" dirty="0" smtClean="0"/>
              <a:t>Задава се от </a:t>
            </a:r>
            <a:r>
              <a:rPr lang="bg-BG" b="1" dirty="0" smtClean="0"/>
              <a:t>пане</a:t>
            </a:r>
            <a:r>
              <a:rPr lang="bg-BG" b="1" dirty="0"/>
              <a:t>л</a:t>
            </a:r>
            <a:r>
              <a:rPr lang="bg-BG" b="1" dirty="0" smtClean="0"/>
              <a:t>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Themes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5895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 smtClean="0"/>
              <a:t>Структура на оформление на елементи </a:t>
            </a:r>
            <a:r>
              <a:rPr lang="bg-BG" dirty="0" smtClean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 smtClean="0"/>
              <a:t>Изборът зависи от съдържанието на слайда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bg-BG" dirty="0" smtClean="0"/>
              <a:t>Задава се от </a:t>
            </a:r>
            <a:r>
              <a:rPr lang="en-US" b="1" dirty="0" smtClean="0">
                <a:solidFill>
                  <a:schemeClr val="bg1"/>
                </a:solidFill>
              </a:rPr>
              <a:t>Layout</a:t>
            </a:r>
            <a:r>
              <a:rPr lang="en-US" dirty="0" smtClean="0"/>
              <a:t> </a:t>
            </a:r>
            <a:r>
              <a:rPr lang="bg-BG" dirty="0" smtClean="0"/>
              <a:t>от </a:t>
            </a:r>
            <a:r>
              <a:rPr lang="bg-BG" b="1" dirty="0" smtClean="0"/>
              <a:t>панела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Слайд се добавя с </a:t>
            </a:r>
            <a:r>
              <a:rPr lang="bg-BG" b="1" dirty="0" smtClean="0"/>
              <a:t>бутона </a:t>
            </a:r>
            <a:r>
              <a:rPr lang="en-US" b="1" dirty="0" smtClean="0">
                <a:solidFill>
                  <a:schemeClr val="bg1"/>
                </a:solidFill>
              </a:rPr>
              <a:t>New Slide </a:t>
            </a:r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Home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0" y="1098201"/>
            <a:ext cx="12192000" cy="5795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Запазване на документ в </a:t>
            </a:r>
            <a:r>
              <a:rPr lang="en-US" dirty="0" smtClean="0"/>
              <a:t>PowerPoint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011000" y="288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</a:t>
            </a:r>
            <a:r>
              <a:rPr lang="bg-BG" dirty="0" smtClean="0"/>
              <a:t>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Графичните изображения могат да се вмъкнат от:</a:t>
            </a:r>
          </a:p>
          <a:p>
            <a:pPr lvl="1"/>
            <a:r>
              <a:rPr lang="bg-BG" dirty="0" smtClean="0"/>
              <a:t>Файловата система на компютъра</a:t>
            </a:r>
          </a:p>
          <a:p>
            <a:pPr lvl="1"/>
            <a:r>
              <a:rPr lang="bg-BG" dirty="0" smtClean="0"/>
              <a:t>Интернет</a:t>
            </a:r>
          </a:p>
          <a:p>
            <a:r>
              <a:rPr lang="bg-BG" dirty="0" smtClean="0"/>
              <a:t>Вмъкват се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Images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</a:t>
            </a:r>
            <a:r>
              <a:rPr lang="bg-BG" dirty="0" smtClean="0"/>
              <a:t>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0" y="1067617"/>
            <a:ext cx="12192000" cy="579952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056000" y="2484000"/>
            <a:ext cx="513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Правила при създаване на презентация</a:t>
            </a:r>
          </a:p>
          <a:p>
            <a:r>
              <a:rPr lang="bg-BG" dirty="0" smtClean="0"/>
              <a:t>Структура на компютърна презентация</a:t>
            </a:r>
          </a:p>
          <a:p>
            <a:r>
              <a:rPr lang="bg-BG" dirty="0" smtClean="0"/>
              <a:t>Създаване на компютърна презентация</a:t>
            </a:r>
          </a:p>
          <a:p>
            <a:r>
              <a:rPr lang="bg-BG" dirty="0" smtClean="0"/>
              <a:t>Вмъкване и форматиране на графични обекти и изображения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0" y="1064574"/>
            <a:ext cx="12192000" cy="579285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455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55"/>
            <a:ext cx="12192000" cy="685800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191000" y="2619000"/>
            <a:ext cx="3645000" cy="1260000"/>
          </a:xfrm>
          <a:prstGeom prst="wedgeRoundRectCallout">
            <a:avLst>
              <a:gd name="adj1" fmla="val 81796"/>
              <a:gd name="adj2" fmla="val 103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</a:t>
            </a:r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0" y="1061856"/>
            <a:ext cx="12192000" cy="58771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371000" y="2484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984" y="1056149"/>
            <a:ext cx="12191016" cy="58469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6000" y="1134000"/>
            <a:ext cx="6570000" cy="1440000"/>
          </a:xfrm>
          <a:prstGeom prst="wedgeRoundRectCallout">
            <a:avLst>
              <a:gd name="adj1" fmla="val 33446"/>
              <a:gd name="adj2" fmla="val 827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При щракване върху снимка, тя се огражда с рамка с водачи в ъглитие и средите</a:t>
            </a:r>
          </a:p>
          <a:p>
            <a:r>
              <a:rPr lang="bg-BG" dirty="0" smtClean="0"/>
              <a:t>Чрез влачене на мишката тези водачи променят размера 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Оразмеряване </a:t>
            </a:r>
            <a:r>
              <a:rPr lang="bg-BG" dirty="0" smtClean="0"/>
              <a:t>на </a:t>
            </a:r>
            <a:r>
              <a:rPr lang="bg-BG" dirty="0" smtClean="0"/>
              <a:t>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68" y="3600762"/>
            <a:ext cx="4887964" cy="3136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Графичните изображения в </a:t>
            </a:r>
            <a:r>
              <a:rPr lang="en-US" b="1" dirty="0" smtClean="0"/>
              <a:t>PowerPoint</a:t>
            </a:r>
            <a:r>
              <a:rPr lang="en-US" dirty="0" smtClean="0"/>
              <a:t> </a:t>
            </a:r>
            <a:r>
              <a:rPr lang="bg-BG" dirty="0" smtClean="0"/>
              <a:t>се форматират 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 smtClean="0"/>
              <a:t>Снимката за форматиране </a:t>
            </a:r>
            <a:r>
              <a:rPr lang="bg-BG" b="1" dirty="0" smtClean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</a:t>
            </a:r>
            <a:r>
              <a:rPr lang="bg-BG" dirty="0" smtClean="0"/>
              <a:t>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Adjust</a:t>
            </a:r>
            <a:r>
              <a:rPr lang="en-US" b="1" dirty="0" smtClean="0"/>
              <a:t> </a:t>
            </a:r>
            <a:r>
              <a:rPr lang="bg-BG" dirty="0" smtClean="0"/>
              <a:t>можете да:</a:t>
            </a:r>
          </a:p>
          <a:p>
            <a:pPr lvl="1"/>
            <a:r>
              <a:rPr lang="bg-BG" dirty="0" smtClean="0"/>
              <a:t>Задавате </a:t>
            </a:r>
            <a:r>
              <a:rPr lang="bg-BG" dirty="0"/>
              <a:t>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bg-BG" dirty="0" smtClean="0"/>
              <a:t>...)</a:t>
            </a:r>
          </a:p>
          <a:p>
            <a:pPr lvl="1"/>
            <a:r>
              <a:rPr lang="bg-BG" b="1" dirty="0" smtClean="0"/>
              <a:t>Промените цвета </a:t>
            </a:r>
            <a:r>
              <a:rPr lang="bg-BG" dirty="0" smtClean="0"/>
              <a:t>на изображението</a:t>
            </a:r>
          </a:p>
          <a:p>
            <a:pPr lvl="1"/>
            <a:r>
              <a:rPr lang="bg-BG" b="1" dirty="0" smtClean="0"/>
              <a:t>Добавяте на ефекти</a:t>
            </a:r>
          </a:p>
          <a:p>
            <a:pPr lvl="1"/>
            <a:r>
              <a:rPr lang="bg-BG" b="1" dirty="0" smtClean="0"/>
              <a:t>Компресирате</a:t>
            </a:r>
            <a:r>
              <a:rPr lang="bg-BG" dirty="0" smtClean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bg-BG" dirty="0"/>
              <a:t>можете да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Форматирате рамката </a:t>
            </a:r>
            <a:r>
              <a:rPr lang="bg-BG" dirty="0" smtClean="0"/>
              <a:t>на изображението (цвят, дебелина...)</a:t>
            </a:r>
          </a:p>
          <a:p>
            <a:pPr lvl="1"/>
            <a:r>
              <a:rPr lang="bg-BG" dirty="0" smtClean="0"/>
              <a:t>Избирате</a:t>
            </a:r>
            <a:r>
              <a:rPr lang="bg-BG" b="1" dirty="0" smtClean="0"/>
              <a:t> различни ефекти</a:t>
            </a:r>
          </a:p>
          <a:p>
            <a:pPr lvl="1"/>
            <a:r>
              <a:rPr lang="bg-BG" dirty="0" smtClean="0"/>
              <a:t>Избирате </a:t>
            </a:r>
            <a:r>
              <a:rPr lang="bg-BG" b="1" dirty="0" smtClean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Styles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Size</a:t>
            </a:r>
            <a:r>
              <a:rPr lang="en-US" b="1" dirty="0" smtClean="0"/>
              <a:t> </a:t>
            </a:r>
            <a:r>
              <a:rPr lang="bg-BG" dirty="0" smtClean="0"/>
              <a:t>можете </a:t>
            </a:r>
            <a:r>
              <a:rPr lang="bg-BG" dirty="0"/>
              <a:t>да</a:t>
            </a:r>
            <a:r>
              <a:rPr lang="bg-BG" dirty="0" smtClean="0"/>
              <a:t>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</a:t>
            </a:r>
            <a:r>
              <a:rPr lang="bg-BG" dirty="0" smtClean="0"/>
              <a:t>изображението</a:t>
            </a:r>
          </a:p>
          <a:p>
            <a:pPr lvl="1"/>
            <a:r>
              <a:rPr lang="bg-BG" b="1" dirty="0" smtClean="0"/>
              <a:t>Променяте размера </a:t>
            </a:r>
            <a:r>
              <a:rPr lang="bg-BG" dirty="0" smtClean="0"/>
              <a:t>на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Arrange</a:t>
            </a:r>
            <a:r>
              <a:rPr lang="en-US" b="1" dirty="0" smtClean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</a:t>
            </a:r>
            <a:r>
              <a:rPr lang="bg-BG" b="1" dirty="0" smtClean="0"/>
              <a:t>напред</a:t>
            </a:r>
            <a:r>
              <a:rPr lang="bg-BG" dirty="0" smtClean="0"/>
              <a:t>/</a:t>
            </a:r>
            <a:r>
              <a:rPr lang="bg-BG" b="1" dirty="0" smtClean="0"/>
              <a:t>назад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</a:t>
            </a:r>
            <a:r>
              <a:rPr lang="bg-BG" dirty="0" smtClean="0"/>
              <a:t>изображението</a:t>
            </a:r>
          </a:p>
          <a:p>
            <a:pPr lvl="1"/>
            <a:r>
              <a:rPr lang="bg-BG" b="1" dirty="0" smtClean="0"/>
              <a:t>Групирате </a:t>
            </a:r>
            <a:r>
              <a:rPr lang="bg-BG" dirty="0" smtClean="0"/>
              <a:t>маркираните</a:t>
            </a:r>
            <a:r>
              <a:rPr lang="bg-BG" b="1" dirty="0" smtClean="0"/>
              <a:t>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b="1" dirty="0" smtClean="0"/>
              <a:t>Завъртате</a:t>
            </a:r>
            <a:r>
              <a:rPr lang="bg-BG" dirty="0" smtClean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Arrange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 обекти се вмъкват от </a:t>
            </a:r>
            <a:r>
              <a:rPr lang="bg-BG" b="1" dirty="0" smtClean="0"/>
              <a:t>падащото меню </a:t>
            </a:r>
            <a:r>
              <a:rPr lang="en-US" b="1" dirty="0" smtClean="0">
                <a:solidFill>
                  <a:schemeClr val="bg1"/>
                </a:solidFill>
              </a:rPr>
              <a:t>Shapes</a:t>
            </a:r>
            <a:r>
              <a:rPr lang="bg-BG" b="1" dirty="0" smtClean="0"/>
              <a:t> </a:t>
            </a:r>
            <a:r>
              <a:rPr lang="bg-BG" dirty="0" smtClean="0"/>
              <a:t>на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Illustration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 </a:t>
            </a:r>
            <a:endParaRPr lang="en-US" b="1" dirty="0" smtClean="0"/>
          </a:p>
          <a:p>
            <a:r>
              <a:rPr lang="bg-BG" dirty="0" smtClean="0"/>
              <a:t>След като изберете форма, показалецът става кръстче</a:t>
            </a:r>
          </a:p>
          <a:p>
            <a:r>
              <a:rPr lang="bg-BG" dirty="0" smtClean="0"/>
              <a:t>При щракване и изтегляне с мишката се изчертава формата</a:t>
            </a:r>
            <a:endParaRPr lang="en-US" dirty="0" smtClean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36" y="4014000"/>
            <a:ext cx="6755227" cy="249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Форматирането</a:t>
            </a:r>
            <a:r>
              <a:rPr lang="bg-BG" dirty="0" smtClean="0"/>
              <a:t> на графични обекти се извършва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 Styles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 Styles</a:t>
            </a:r>
            <a:r>
              <a:rPr lang="bg-BG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можете да:</a:t>
            </a:r>
          </a:p>
          <a:p>
            <a:pPr lvl="1"/>
            <a:r>
              <a:rPr lang="bg-BG" b="1" dirty="0" smtClean="0"/>
              <a:t>Изберете образец</a:t>
            </a:r>
          </a:p>
          <a:p>
            <a:pPr lvl="1"/>
            <a:r>
              <a:rPr lang="bg-BG" b="1" dirty="0" smtClean="0"/>
              <a:t>Зададете запълване </a:t>
            </a:r>
            <a:r>
              <a:rPr lang="bg-BG" dirty="0" smtClean="0"/>
              <a:t>на фигурата</a:t>
            </a:r>
          </a:p>
          <a:p>
            <a:pPr lvl="1"/>
            <a:r>
              <a:rPr lang="bg-BG" b="1" dirty="0" smtClean="0"/>
              <a:t>Зададете контур </a:t>
            </a:r>
            <a:r>
              <a:rPr lang="bg-BG" dirty="0" smtClean="0"/>
              <a:t>на фигурата</a:t>
            </a:r>
          </a:p>
          <a:p>
            <a:pPr lvl="1"/>
            <a:r>
              <a:rPr lang="bg-BG" b="1" dirty="0" smtClean="0"/>
              <a:t>Изберете ефекти</a:t>
            </a:r>
            <a:r>
              <a:rPr lang="bg-BG" dirty="0" smtClean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</a:t>
            </a:r>
            <a:r>
              <a:rPr lang="bg-BG" sz="2800" dirty="0" smtClean="0">
                <a:solidFill>
                  <a:schemeClr val="bg2"/>
                </a:solidFill>
              </a:rPr>
              <a:t>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 smtClean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оформяне</a:t>
            </a:r>
            <a:r>
              <a:rPr lang="bg-BG" sz="2800" dirty="0" smtClean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на</a:t>
            </a:r>
            <a:r>
              <a:rPr lang="bg-BG" sz="2800" b="1" dirty="0" smtClean="0">
                <a:solidFill>
                  <a:schemeClr val="bg2"/>
                </a:solidFill>
              </a:rPr>
              <a:t> изображения </a:t>
            </a:r>
            <a:r>
              <a:rPr lang="bg-BG" sz="2800" dirty="0" smtClean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 smtClean="0">
                <a:solidFill>
                  <a:schemeClr val="bg2"/>
                </a:solidFill>
              </a:rPr>
              <a:t> на </a:t>
            </a:r>
            <a:r>
              <a:rPr lang="bg-BG" sz="3000" b="1" dirty="0" smtClean="0">
                <a:solidFill>
                  <a:schemeClr val="bg2"/>
                </a:solidFill>
              </a:rPr>
              <a:t>графични</a:t>
            </a:r>
            <a:r>
              <a:rPr lang="bg-BG" sz="3000" dirty="0" smtClean="0">
                <a:solidFill>
                  <a:schemeClr val="bg2"/>
                </a:solidFill>
              </a:rPr>
              <a:t> </a:t>
            </a:r>
            <a:r>
              <a:rPr lang="bg-BG" sz="3000" b="1" dirty="0" smtClean="0">
                <a:solidFill>
                  <a:schemeClr val="bg2"/>
                </a:solidFill>
              </a:rPr>
              <a:t>обекти</a:t>
            </a:r>
            <a:r>
              <a:rPr lang="bg-BG" sz="3000" dirty="0" smtClean="0">
                <a:solidFill>
                  <a:schemeClr val="bg2"/>
                </a:solidFill>
              </a:rPr>
              <a:t> и </a:t>
            </a:r>
            <a:r>
              <a:rPr lang="bg-BG" sz="3000" b="1" dirty="0" smtClean="0">
                <a:solidFill>
                  <a:schemeClr val="bg2"/>
                </a:solidFill>
              </a:rPr>
              <a:t>изображения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000" y="1304027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/>
            </a:pPr>
            <a:r>
              <a:rPr lang="bg-BG" sz="3600" b="1" dirty="0" smtClean="0"/>
              <a:t>Използва се подходящ дизайн, който включва съчетание на цветове, съответстващ фон, шрифтове...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31613" y="2503935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457200" algn="ctr">
              <a:buFont typeface="+mj-lt"/>
              <a:buAutoNum type="arabicPeriod" startAt="2"/>
            </a:pPr>
            <a:r>
              <a:rPr lang="bg-BG" sz="3600" b="1" dirty="0" smtClean="0"/>
              <a:t>Цветът на текста трябва да е контрастен спрямо цвета на фона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3"/>
            </a:pPr>
            <a:r>
              <a:rPr lang="bg-BG" sz="3600" b="1" dirty="0" smtClean="0"/>
              <a:t>Не използвайте ярки цветове за фон на слайд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4" y="3832687"/>
            <a:ext cx="4050000" cy="2278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25" y="3827373"/>
            <a:ext cx="4059447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4"/>
            </a:pPr>
            <a:r>
              <a:rPr lang="bg-BG" sz="3600" b="1" dirty="0" smtClean="0"/>
              <a:t>Текстът трябва да е кратък и ясен</a:t>
            </a:r>
            <a:endParaRPr lang="bg-BG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39" y="3827373"/>
            <a:ext cx="4055218" cy="2283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827373"/>
            <a:ext cx="4055219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 smtClean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Всяка презентация трябва да има:</a:t>
            </a:r>
          </a:p>
          <a:p>
            <a:pPr lvl="1"/>
            <a:r>
              <a:rPr lang="bg-BG" b="1" dirty="0" smtClean="0"/>
              <a:t>Ясна цел </a:t>
            </a:r>
            <a:r>
              <a:rPr lang="bg-BG" dirty="0" smtClean="0"/>
              <a:t>преди своето създаване</a:t>
            </a:r>
          </a:p>
          <a:p>
            <a:pPr lvl="1"/>
            <a:r>
              <a:rPr lang="bg-BG" b="1" dirty="0" smtClean="0"/>
              <a:t>Последователно</a:t>
            </a:r>
            <a:r>
              <a:rPr lang="bg-BG" dirty="0" smtClean="0"/>
              <a:t> и </a:t>
            </a:r>
            <a:r>
              <a:rPr lang="bg-BG" b="1" dirty="0" smtClean="0"/>
              <a:t>структурирано изготвяне</a:t>
            </a:r>
          </a:p>
          <a:p>
            <a:pPr lvl="1"/>
            <a:r>
              <a:rPr lang="bg-BG" b="1" dirty="0" smtClean="0"/>
              <a:t>Логическа връзка </a:t>
            </a:r>
            <a:r>
              <a:rPr lang="bg-BG" dirty="0" smtClean="0"/>
              <a:t>между отделните </a:t>
            </a:r>
            <a:r>
              <a:rPr lang="bg-BG" b="1" dirty="0" smtClean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4688</TotalTime>
  <Words>925</Words>
  <Application>Microsoft Office PowerPoint</Application>
  <PresentationFormat>Widescreen</PresentationFormat>
  <Paragraphs>179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SoftUni</vt:lpstr>
      <vt:lpstr>Свободни учебни ресурси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Foundation - Open Courseware</dc:title>
  <dc:subject>Software Development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212</cp:revision>
  <dcterms:created xsi:type="dcterms:W3CDTF">2018-05-23T13:08:44Z</dcterms:created>
  <dcterms:modified xsi:type="dcterms:W3CDTF">2023-10-11T15:23:02Z</dcterms:modified>
  <cp:category/>
</cp:coreProperties>
</file>